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44" d="100"/>
          <a:sy n="44" d="100"/>
        </p:scale>
        <p:origin x="2136" y="1232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51198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39389"/>
            <a:ext cx="1803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Конференция «Безопасность на корпоративном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автотранспорте и инновации»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2910537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2.04.2026    10:00 - 18:00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444765"/>
            <a:ext cx="1774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Обсуждение вопросов безопасности на транспорте, снижения аварийности,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внедрения современных технологий и развития культуры безопасного поведения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829572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Руководители и специалисты предприятий, имеющих автопарк, водители и их руководители, ответственные за координацию и безопасность перевозок людей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грузов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58366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43278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Открытое мероприятие, по регистрации, Екатеринбург-Экспо,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Конгресс-центр. Зал 2.2.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E2063F-E438-742E-CA2F-1E935AF2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861" y="-25912"/>
            <a:ext cx="13101461" cy="11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79</Words>
  <Application>Microsoft Macintosh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220</cp:revision>
  <dcterms:created xsi:type="dcterms:W3CDTF">2023-05-31T19:48:28Z</dcterms:created>
  <dcterms:modified xsi:type="dcterms:W3CDTF">2026-03-19T14:34:29Z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